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3" r:id="rId9"/>
    <p:sldId id="272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67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53B6603-250B-459F-B753-B49D8A7DDE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554A794-4F59-4D5E-9F5C-04CEC7369C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D23A7-1FAF-4743-B71A-602F457CE2B7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0B808B-D887-43D2-B458-00B5A8B6E3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D1C9E1-AE42-43DF-9B54-FE1795F364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6D57C-F64B-4626-A747-7613BD04AF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968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3FA95-850B-433B-BA5D-C4D82D42536A}" type="datetimeFigureOut">
              <a:rPr lang="fr-FR" smtClean="0"/>
              <a:t>21/09/2020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3546A-2A70-47CC-8C77-63162E3231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493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3546A-2A70-47CC-8C77-63162E3231B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85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EF426D-676A-4242-840C-7D4EF5AC2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9A0C3D-D50A-4792-96A3-08617B65C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25D443-15AF-40FC-8F6B-36E76848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DD919-B7A1-4387-B0F3-487F43126F6B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E6EFCB-8039-4DF9-83C8-C8B8821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2F1E9B-3BBC-4BA1-9AD5-1F2E9F13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12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AEB0D-FB1D-4C3D-AB74-328C6221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7CB61A-DBF2-4D0A-BE15-3BA2B321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240502-FD55-4F53-9BE4-0F65C4EA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B30C-5228-42A6-8E6E-58A790BD6EAB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E75F47-8957-408F-9918-87DD5416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DEEB6-6807-46B5-ABE3-0D013C10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34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CB83D8B-77E9-4D68-8034-0834971E65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FB1924-68C0-412B-B668-536D4BB37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1D8FAC-7B5C-4BC7-9113-72A27816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1B5A-1E7E-473F-B7B9-C0F7B8DC55AF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A023FE-0F5F-43C4-A0BD-85D16BBF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713C28-4861-4917-968E-18CD785D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08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8908C-F700-44A7-8E8A-AF508051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117E77-BD03-4618-AC34-5C92D74B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2A661-88A1-46C7-92C6-F20565FB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E5DB0-006E-431C-A6C8-57815BA71F05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3681D9-A2AF-442F-A98C-1A44594B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1C3804-AD3F-4ECF-B3EE-15C2C657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87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38C44-27C4-4DDC-AA06-794FCD7E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36C770-07F7-454F-87EB-7E677833D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E13A60-9B44-4EAB-B6CF-C5608D8C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C18A-7E80-4393-9FE5-795A3CA1E8E2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D7D981-D9FF-463B-84E0-1CD8FE8F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E6BEC-1AA1-492A-9BB2-F213A19A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655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06096-FE4D-46F4-8A1F-1652DED7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D8AD03-8374-4190-8E72-2E748EC7E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FE83FE-7F4C-4B10-A7FD-663228F13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A48085F-31CB-4E08-98B6-042B60B2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E17B-134C-40D9-B0D7-7E46F5D76406}" type="datetime1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D57611-FBAA-449E-8E8F-E9B8F5A5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0CE6B5-ED6C-4E9A-8465-46A9F502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27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9647C-5884-4706-BCF1-17252A86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D268B3-1504-45B8-ABA1-E714A2B3D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48E35E1-8B48-42BB-A3E7-A738A25EA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A68156-0E9E-45F7-8DCD-73C1A9B63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32F190-7481-4E12-92BD-35ACDF6DD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FBF0220-AB8A-4658-B200-1A9C2D8A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8C662-1157-43F6-8EA6-89DD2F6796E5}" type="datetime1">
              <a:rPr lang="fr-FR" smtClean="0"/>
              <a:t>21/09/2020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F4D175-EA10-4DAF-AC03-B84E04AF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8232E4-FF95-433A-A2F4-04C7FB15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57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3093C-886B-4CD0-9CE7-626C02C5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9ED26DB-8576-4217-92B7-DCD2C5D1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0CF80-1A11-442B-BCBD-38108D844334}" type="datetime1">
              <a:rPr lang="fr-FR" smtClean="0"/>
              <a:t>21/09/2020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412C7BC-71C9-4E8C-AA61-7F3A2F1DA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75880E-8A36-49BE-945F-19CA5DD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2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C84E1F-B233-4C65-AB3D-C2524095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1165-A0A5-4456-A6DF-E10A4BB2CFCD}" type="datetime1">
              <a:rPr lang="fr-FR" smtClean="0"/>
              <a:t>21/09/2020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FFF83D-9E05-4F25-B802-D7711911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08936A-C1C1-43B0-9FE1-3D6095EC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20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A73A4-FB1E-451A-9E4A-BA8ED7D1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6A7137-EB4F-4686-BE6D-5106E45B9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284AD7-AC20-4A0B-92FF-F346F2A78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09E52E-0EE2-4D47-8775-A0B2A5B2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319-4DDE-424B-A026-5D18C9C9F019}" type="datetime1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7D4F28-AC4C-4557-8DC2-7FFE1B07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39D3AA-0A88-48CB-936E-2D94732F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58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E18C4B-6C11-4838-8DF8-9529F2C9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3C7A26-D2F5-475B-94B3-9C6EED066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ABE756-5D72-4A2F-8D10-7E401CD14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3D5AD6-CB04-430B-B203-BBE84809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78C8-B8D2-4D6E-B84A-33C284D456DA}" type="datetime1">
              <a:rPr lang="fr-FR" smtClean="0"/>
              <a:t>21/09/2020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86F838-4683-4B23-B842-B76DB368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D87FAA-25B9-4A94-A2CC-E78A34DD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96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225EF9-F719-4E97-94C6-5FF84484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A96326-C158-43A1-A9B0-21256F921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C383E-411B-4022-8D36-35813B303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50C22-993F-4235-8CC8-7FFEE032B3E1}" type="datetime1">
              <a:rPr lang="fr-FR" smtClean="0"/>
              <a:t>21/09/2020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AE12A2-9342-4932-B59A-66A19A4CD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A410D9-20D1-4A62-98E7-C1A94F6F0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F72D7-1391-445C-A785-BF973BFFE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34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1E34513-3CC3-4525-9D1C-5C465ABA4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3286"/>
            <a:ext cx="12192000" cy="6858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9606E8C-97A0-4504-B96A-D229C99E4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891">
            <a:off x="9475649" y="4807033"/>
            <a:ext cx="2570480" cy="183517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B193BC9-8776-4FAE-BAE8-BCB54AF45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13" y="-63286"/>
            <a:ext cx="1205984" cy="14833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D9351E4-E8E4-406F-A397-D7BE993D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194" y="-56950"/>
            <a:ext cx="2180272" cy="166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18272B0-8209-4DA9-8F7A-2E80167D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63286"/>
            <a:ext cx="3234271" cy="11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D1336FD9-FFD0-4FB1-A613-43A10B4E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</a:t>
            </a:fld>
            <a:endParaRPr lang="fr-FR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40E1D204-10F9-4156-9066-7AD805CA4DD9}"/>
              </a:ext>
            </a:extLst>
          </p:cNvPr>
          <p:cNvSpPr/>
          <p:nvPr/>
        </p:nvSpPr>
        <p:spPr>
          <a:xfrm>
            <a:off x="9601" y="2721647"/>
            <a:ext cx="12192000" cy="5847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all" baseline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FillTx/>
                <a:latin typeface="Calibri" pitchFamily="34"/>
              </a:rPr>
              <a:t>Soutenance</a:t>
            </a:r>
            <a:r>
              <a:rPr lang="fr-FR" sz="2800" b="1" i="0" u="none" strike="noStrike" kern="1200" cap="all" baseline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FillTx/>
                <a:latin typeface="Calibri" pitchFamily="34"/>
              </a:rPr>
              <a:t> </a:t>
            </a:r>
            <a:r>
              <a:rPr lang="fr-FR" sz="3200" b="1" i="0" u="none" strike="noStrike" kern="1200" cap="all" baseline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FillTx/>
                <a:latin typeface="Calibri" pitchFamily="34"/>
              </a:rPr>
              <a:t>de PROJET</a:t>
            </a: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C70C70CD-3C5B-4832-9BEA-73A947786490}"/>
              </a:ext>
            </a:extLst>
          </p:cNvPr>
          <p:cNvSpPr/>
          <p:nvPr/>
        </p:nvSpPr>
        <p:spPr>
          <a:xfrm>
            <a:off x="0" y="3456669"/>
            <a:ext cx="12163988" cy="3693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1" u="none" strike="noStrike" kern="1200" baseline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Création d’un site de </a:t>
            </a:r>
            <a:r>
              <a:rPr lang="fr-FR" b="1" i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alibri" pitchFamily="34"/>
              </a:rPr>
              <a:t>consultations de parkings</a:t>
            </a:r>
            <a:endParaRPr lang="fr-FR" sz="1800" b="1" i="1" u="none" strike="noStrike" kern="1200" baseline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FA0F940D-CC53-47BC-9BF0-27C84AB40B1E}"/>
              </a:ext>
            </a:extLst>
          </p:cNvPr>
          <p:cNvSpPr/>
          <p:nvPr/>
        </p:nvSpPr>
        <p:spPr>
          <a:xfrm>
            <a:off x="-23161" y="4161336"/>
            <a:ext cx="12215161" cy="1015663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Product</a:t>
            </a:r>
            <a:r>
              <a:rPr lang="fr-FR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2000" dirty="0" err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Owner</a:t>
            </a:r>
            <a:r>
              <a:rPr lang="fr-FR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	Adrien Soudé</a:t>
            </a: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Développeur :	Quentin </a:t>
            </a:r>
            <a:r>
              <a:rPr lang="fr-FR" sz="2000" dirty="0" err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Deffontaines</a:t>
            </a:r>
            <a:endParaRPr lang="fr-FR" sz="2000" dirty="0">
              <a:ln w="0"/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err="1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Scrum</a:t>
            </a:r>
            <a:r>
              <a:rPr lang="fr-FR" sz="200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master:	Stéphane Duponchelle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BF71A92-1794-46AB-B75C-5BB72677F618}"/>
              </a:ext>
            </a:extLst>
          </p:cNvPr>
          <p:cNvSpPr txBox="1"/>
          <p:nvPr/>
        </p:nvSpPr>
        <p:spPr>
          <a:xfrm>
            <a:off x="3149114" y="3838197"/>
            <a:ext cx="618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kern="1200" cap="none" spc="0" baseline="0" dirty="0">
                <a:solidFill>
                  <a:schemeClr val="accent6">
                    <a:lumMod val="20000"/>
                    <a:lumOff val="80000"/>
                  </a:schemeClr>
                </a:solidFill>
                <a:uFillTx/>
                <a:latin typeface="Calibri" pitchFamily="34"/>
              </a:rPr>
              <a:t>Présenté par : </a:t>
            </a:r>
            <a:endParaRPr lang="fr-FR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C4550D5-8C6C-4E81-8C96-898162E260D1}"/>
              </a:ext>
            </a:extLst>
          </p:cNvPr>
          <p:cNvSpPr txBox="1"/>
          <p:nvPr/>
        </p:nvSpPr>
        <p:spPr>
          <a:xfrm>
            <a:off x="-23161" y="6274031"/>
            <a:ext cx="618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chemeClr val="accent3">
                    <a:lumMod val="20000"/>
                    <a:lumOff val="80000"/>
                  </a:schemeClr>
                </a:solidFill>
                <a:uFillTx/>
                <a:latin typeface="Calibri" pitchFamily="34"/>
              </a:rPr>
              <a:t>Année de formation:	2020</a:t>
            </a:r>
          </a:p>
        </p:txBody>
      </p:sp>
    </p:spTree>
    <p:extLst>
      <p:ext uri="{BB962C8B-B14F-4D97-AF65-F5344CB8AC3E}">
        <p14:creationId xmlns:p14="http://schemas.microsoft.com/office/powerpoint/2010/main" val="98027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836BB4-5E5B-4E20-8D28-2E223F0B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10</a:t>
            </a:fld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1CE967-5B48-4966-B041-760475074EE7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CAE62A-F2D6-4B1F-ADB6-85BE8499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7" y="1868777"/>
            <a:ext cx="5046808" cy="3120445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99F9A19D-B45B-4853-B0D6-3697CC4A1F70}"/>
              </a:ext>
            </a:extLst>
          </p:cNvPr>
          <p:cNvSpPr/>
          <p:nvPr/>
        </p:nvSpPr>
        <p:spPr>
          <a:xfrm>
            <a:off x="5623215" y="3186429"/>
            <a:ext cx="996369" cy="52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28D9F9-C259-40D6-A702-22024232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69" y="1868777"/>
            <a:ext cx="5046808" cy="31585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DE6B8DF-B8A4-4245-BD8C-350AE711BC2B}"/>
              </a:ext>
            </a:extLst>
          </p:cNvPr>
          <p:cNvSpPr txBox="1"/>
          <p:nvPr/>
        </p:nvSpPr>
        <p:spPr>
          <a:xfrm>
            <a:off x="6679105" y="5137828"/>
            <a:ext cx="504097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Back-end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BB5C93-535C-4C0A-979D-C69EF943BC9A}"/>
              </a:ext>
            </a:extLst>
          </p:cNvPr>
          <p:cNvSpPr txBox="1"/>
          <p:nvPr/>
        </p:nvSpPr>
        <p:spPr>
          <a:xfrm>
            <a:off x="471923" y="5140216"/>
            <a:ext cx="504097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Spring-boot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23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7CBA9B-5331-409B-883F-E7611B9E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DBD435-74AA-42B4-98B7-07CA06C06B63}"/>
              </a:ext>
            </a:extLst>
          </p:cNvPr>
          <p:cNvSpPr txBox="1"/>
          <p:nvPr/>
        </p:nvSpPr>
        <p:spPr>
          <a:xfrm>
            <a:off x="241300" y="1076911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"records"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"datasetid"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"disponibilite-parkings"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"recordid"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"fd08b65625178d2d06c3805c8aaba49f1f3b13fb"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"fields"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"etat"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"OUVERT"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"ville"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"Tourcoing"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"dispo"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176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"geometry"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"Point"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"coordinates"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3.1588613346739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50.725397814831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]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"max"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434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"aff"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"libelle"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"Parking Hotel de Ville"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"datemaj"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"2020-09-17T11:32:00+00:00"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"adresse"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"Rue de la Bienfaisance"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"TCG0001"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F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"record_timestamp"</a:t>
            </a:r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"2020-09-17T11:38:00.745000+00:00"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A3898DA-B022-4016-AF5B-19BF8F6F35E8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A47A7D9F-42E9-4F32-98D2-65FC204DBE61}"/>
              </a:ext>
            </a:extLst>
          </p:cNvPr>
          <p:cNvSpPr/>
          <p:nvPr/>
        </p:nvSpPr>
        <p:spPr>
          <a:xfrm>
            <a:off x="5411128" y="1056797"/>
            <a:ext cx="1511300" cy="52794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C4A951-3FE2-431F-BA4B-AFD27D5F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28" y="1651553"/>
            <a:ext cx="5040972" cy="353023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4F76065-AA84-4788-8BAA-C7BCD1D138CD}"/>
              </a:ext>
            </a:extLst>
          </p:cNvPr>
          <p:cNvSpPr txBox="1"/>
          <p:nvPr/>
        </p:nvSpPr>
        <p:spPr>
          <a:xfrm>
            <a:off x="1061383" y="5639400"/>
            <a:ext cx="40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F20BD91-036B-42E1-A56A-17BAF1A3683F}"/>
              </a:ext>
            </a:extLst>
          </p:cNvPr>
          <p:cNvSpPr txBox="1"/>
          <p:nvPr/>
        </p:nvSpPr>
        <p:spPr>
          <a:xfrm>
            <a:off x="6922428" y="5289403"/>
            <a:ext cx="504097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ReponseParkingsAPIEntity</a:t>
            </a:r>
            <a:endParaRPr lang="fr-FR" dirty="0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0EE12214-B546-4DD4-8975-19D2FF45DC64}"/>
              </a:ext>
            </a:extLst>
          </p:cNvPr>
          <p:cNvSpPr/>
          <p:nvPr/>
        </p:nvSpPr>
        <p:spPr>
          <a:xfrm>
            <a:off x="5623850" y="1333638"/>
            <a:ext cx="1298578" cy="43698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D4B417B-C0F2-42CB-AE35-F18F46F9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28" y="1676217"/>
            <a:ext cx="5040972" cy="353023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B7D422C-EF60-45AC-9494-661AD981CDD6}"/>
              </a:ext>
            </a:extLst>
          </p:cNvPr>
          <p:cNvSpPr txBox="1"/>
          <p:nvPr/>
        </p:nvSpPr>
        <p:spPr>
          <a:xfrm>
            <a:off x="6935128" y="5289403"/>
            <a:ext cx="504097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RecordsEntity</a:t>
            </a:r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BF4EE9-2B0A-4DAC-B0EA-A47B9CBA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728" y="1651553"/>
            <a:ext cx="5040972" cy="3530231"/>
          </a:xfrm>
          <a:prstGeom prst="rect">
            <a:avLst/>
          </a:prstGeom>
        </p:spPr>
      </p:pic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ACA01BE3-4656-4B42-96BC-8C8B2FD19A02}"/>
              </a:ext>
            </a:extLst>
          </p:cNvPr>
          <p:cNvSpPr/>
          <p:nvPr/>
        </p:nvSpPr>
        <p:spPr>
          <a:xfrm>
            <a:off x="5727699" y="1397000"/>
            <a:ext cx="958845" cy="3517900"/>
          </a:xfrm>
          <a:prstGeom prst="rightBrace">
            <a:avLst>
              <a:gd name="adj1" fmla="val 8333"/>
              <a:gd name="adj2" fmla="val 485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23C46CD-CD5B-4D98-A618-1FD64F1999AA}"/>
              </a:ext>
            </a:extLst>
          </p:cNvPr>
          <p:cNvSpPr txBox="1"/>
          <p:nvPr/>
        </p:nvSpPr>
        <p:spPr>
          <a:xfrm>
            <a:off x="6909728" y="5279439"/>
            <a:ext cx="504097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FieldsEntity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04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A3E7A-2033-492E-AF4A-C518D070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067978-605D-4799-B74F-590D418C735E}"/>
              </a:ext>
            </a:extLst>
          </p:cNvPr>
          <p:cNvSpPr txBox="1"/>
          <p:nvPr/>
        </p:nvSpPr>
        <p:spPr>
          <a:xfrm>
            <a:off x="2202627" y="5987018"/>
            <a:ext cx="7786736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aquette de la page d’accueil de l’application à l’aide de Pencil</a:t>
            </a:r>
            <a:endParaRPr lang="fr-FR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CC4F35C-A78E-4BE1-86CD-702D7E072F4F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3184CF4-F294-45E4-B13D-708BCF3E3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2627" y="944617"/>
            <a:ext cx="7786736" cy="49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1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7A3E7A-2033-492E-AF4A-C518D070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13</a:t>
            </a:fld>
            <a:endParaRPr lang="fr-F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CC4F35C-A78E-4BE1-86CD-702D7E072F4F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F9DAC99-386C-4501-A05A-65EF548C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7" y="1248826"/>
            <a:ext cx="7313386" cy="436034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663CE2D-9CD9-4C8B-A3E3-2FF4184F45D3}"/>
              </a:ext>
            </a:extLst>
          </p:cNvPr>
          <p:cNvSpPr txBox="1"/>
          <p:nvPr/>
        </p:nvSpPr>
        <p:spPr>
          <a:xfrm>
            <a:off x="2439305" y="5798094"/>
            <a:ext cx="731338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Visual Studio code( Structure </a:t>
            </a:r>
            <a:r>
              <a:rPr lang="fr-FR" dirty="0" err="1"/>
              <a:t>Angular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8234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6D0500-D684-4538-BD78-CAF162D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14</a:t>
            </a:fld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55F7017-DC0A-4546-AC6B-741901B5990E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3E7936-13D9-4EFD-81E0-7FE7F4C8CD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1355453"/>
            <a:ext cx="4084320" cy="414709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25A98CE-7EE8-47B4-BF64-6A5B8BAA57DD}"/>
              </a:ext>
            </a:extLst>
          </p:cNvPr>
          <p:cNvSpPr txBox="1"/>
          <p:nvPr/>
        </p:nvSpPr>
        <p:spPr>
          <a:xfrm>
            <a:off x="1087120" y="5567975"/>
            <a:ext cx="408432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Page d’accueil du site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21C6CAB-A76F-41FA-A823-75B8591DC3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96760" y="1355453"/>
            <a:ext cx="4019972" cy="414709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CA6F797-BB62-472F-AD5F-43CA571F88B4}"/>
              </a:ext>
            </a:extLst>
          </p:cNvPr>
          <p:cNvSpPr txBox="1"/>
          <p:nvPr/>
        </p:nvSpPr>
        <p:spPr>
          <a:xfrm>
            <a:off x="7096760" y="5576473"/>
            <a:ext cx="4019971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omposant Parking détail </a:t>
            </a:r>
            <a:endParaRPr lang="fr-FR" dirty="0"/>
          </a:p>
        </p:txBody>
      </p:sp>
      <p:sp>
        <p:nvSpPr>
          <p:cNvPr id="15" name="Flèche : double flèche horizontale 14">
            <a:extLst>
              <a:ext uri="{FF2B5EF4-FFF2-40B4-BE49-F238E27FC236}">
                <a16:creationId xmlns:a16="http://schemas.microsoft.com/office/drawing/2014/main" id="{966EA187-1BCD-4D42-8310-ED346E71E0F4}"/>
              </a:ext>
            </a:extLst>
          </p:cNvPr>
          <p:cNvSpPr/>
          <p:nvPr/>
        </p:nvSpPr>
        <p:spPr>
          <a:xfrm>
            <a:off x="5171441" y="3027680"/>
            <a:ext cx="1925320" cy="8026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3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4C3422-D5E0-41CE-87A7-9C8FAFF7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15</a:t>
            </a:fld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C5E0AF-D04A-4BDE-8D7F-C11034560730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775B56-9847-4832-A0C9-A6EECAE3C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0" y="1540033"/>
            <a:ext cx="2778760" cy="377793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D68901C-A32B-434D-87B6-E490BBF33720}"/>
              </a:ext>
            </a:extLst>
          </p:cNvPr>
          <p:cNvSpPr/>
          <p:nvPr/>
        </p:nvSpPr>
        <p:spPr>
          <a:xfrm>
            <a:off x="5943600" y="1540032"/>
            <a:ext cx="431800" cy="4284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E2A65CE-E6C1-4D0D-8936-6EE049A999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2900" y="1540031"/>
            <a:ext cx="6426200" cy="4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BCCD13-8FCF-467A-A2BB-7D3B5E34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79D1B0-A0FC-47AB-8D9B-3EC9FBA58F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21" y="1214120"/>
            <a:ext cx="3215958" cy="4429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4B2A58-55A6-429A-BF58-332A6A139584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B6538C-BB47-48E7-A93E-DAA1554CEA32}"/>
              </a:ext>
            </a:extLst>
          </p:cNvPr>
          <p:cNvSpPr txBox="1"/>
          <p:nvPr/>
        </p:nvSpPr>
        <p:spPr>
          <a:xfrm>
            <a:off x="4488021" y="5643880"/>
            <a:ext cx="3215958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Map, centré sur la localisation</a:t>
            </a:r>
          </a:p>
        </p:txBody>
      </p:sp>
    </p:spTree>
    <p:extLst>
      <p:ext uri="{BB962C8B-B14F-4D97-AF65-F5344CB8AC3E}">
        <p14:creationId xmlns:p14="http://schemas.microsoft.com/office/powerpoint/2010/main" val="379277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D32546-0EE4-4BC5-BC4C-74F481AA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17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DC21E-1A0D-40D4-AC45-1D53E7A91283}"/>
              </a:ext>
            </a:extLst>
          </p:cNvPr>
          <p:cNvSpPr/>
          <p:nvPr/>
        </p:nvSpPr>
        <p:spPr>
          <a:xfrm>
            <a:off x="17603" y="22225"/>
            <a:ext cx="12174397" cy="70788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0" baseline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FillTx/>
                <a:latin typeface="Calibri" pitchFamily="34"/>
              </a:rPr>
              <a:t>Conclusion</a:t>
            </a:r>
            <a:endParaRPr lang="fr-FR" sz="4000" b="1" i="0" u="none" strike="noStrike" kern="1200" baseline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FillTx/>
              <a:latin typeface="Calibri" pitchFamily="34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50FF62-EB79-4683-9949-170774BD0B8D}"/>
              </a:ext>
            </a:extLst>
          </p:cNvPr>
          <p:cNvSpPr txBox="1"/>
          <p:nvPr/>
        </p:nvSpPr>
        <p:spPr>
          <a:xfrm>
            <a:off x="791840" y="1979637"/>
            <a:ext cx="10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Pour Stéphane Duponchelle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00AF3C-B064-45AF-9B99-161E61281F0F}"/>
              </a:ext>
            </a:extLst>
          </p:cNvPr>
          <p:cNvSpPr txBox="1"/>
          <p:nvPr/>
        </p:nvSpPr>
        <p:spPr>
          <a:xfrm>
            <a:off x="810245" y="3419797"/>
            <a:ext cx="10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Pour Adrien Soudé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E050FA-9A25-450C-9AB8-24794739B3D3}"/>
              </a:ext>
            </a:extLst>
          </p:cNvPr>
          <p:cNvSpPr txBox="1"/>
          <p:nvPr/>
        </p:nvSpPr>
        <p:spPr>
          <a:xfrm>
            <a:off x="863848" y="4931965"/>
            <a:ext cx="10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Pour Quentin </a:t>
            </a:r>
            <a:r>
              <a:rPr lang="fr-FR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Deffontaines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2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CF0A74-40C9-43E0-958C-D9DDFC46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2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1F39A-854A-4992-97E1-2E13BE660416}"/>
              </a:ext>
            </a:extLst>
          </p:cNvPr>
          <p:cNvSpPr/>
          <p:nvPr/>
        </p:nvSpPr>
        <p:spPr>
          <a:xfrm>
            <a:off x="3917489" y="3294948"/>
            <a:ext cx="5370889" cy="52322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000000"/>
                </a:solidFill>
                <a:effectLst>
                  <a:outerShdw dist="38996" dir="5459597">
                    <a:srgbClr val="000000"/>
                  </a:outerShdw>
                </a:effectLst>
                <a:uFillTx/>
                <a:latin typeface="Calibri" pitchFamily="34"/>
              </a:rPr>
              <a:t>I.	Présentation du projet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BAE19-56A6-4D6B-9150-EF2640D2B5D6}"/>
              </a:ext>
            </a:extLst>
          </p:cNvPr>
          <p:cNvSpPr/>
          <p:nvPr/>
        </p:nvSpPr>
        <p:spPr>
          <a:xfrm>
            <a:off x="3898239" y="4341388"/>
            <a:ext cx="4392484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000000"/>
                </a:solidFill>
                <a:effectLst>
                  <a:outerShdw dist="38996" dir="5459597">
                    <a:srgbClr val="000000"/>
                  </a:outerShdw>
                </a:effectLst>
                <a:uFillTx/>
                <a:latin typeface="Calibri" pitchFamily="34"/>
              </a:rPr>
              <a:t>III.	</a:t>
            </a:r>
            <a:r>
              <a:rPr lang="fr-FR" sz="2800" b="1" i="0" u="none" strike="noStrike" kern="0" cap="none" spc="0" baseline="0" dirty="0">
                <a:solidFill>
                  <a:srgbClr val="000000"/>
                </a:solidFill>
                <a:effectLst>
                  <a:outerShdw dist="38996" dir="5459597">
                    <a:srgbClr val="000000"/>
                  </a:outerShdw>
                </a:effectLst>
                <a:uFillTx/>
                <a:latin typeface="Calibri" pitchFamily="34"/>
              </a:rPr>
              <a:t>Conclusion</a:t>
            </a:r>
            <a:endParaRPr lang="fr-FR" sz="2800" b="1" i="0" u="none" strike="noStrike" kern="1200" cap="none" spc="0" baseline="0" dirty="0">
              <a:solidFill>
                <a:srgbClr val="000000"/>
              </a:solidFill>
              <a:effectLst>
                <a:outerShdw dist="38996" dir="5459597">
                  <a:srgbClr val="000000"/>
                </a:outerShdw>
              </a:effectLst>
              <a:uFillTx/>
              <a:latin typeface="Calibri" pitchFamily="34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4D44EC6-346F-41ED-A4D2-5846F154F150}"/>
              </a:ext>
            </a:extLst>
          </p:cNvPr>
          <p:cNvSpPr/>
          <p:nvPr/>
        </p:nvSpPr>
        <p:spPr>
          <a:xfrm>
            <a:off x="3667232" y="1102025"/>
            <a:ext cx="4392484" cy="923333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Trebuchet MS"/>
              </a:rPr>
              <a:t>Plan</a:t>
            </a:r>
            <a:endParaRPr lang="fr-FR" sz="5400" b="1" i="0" u="none" strike="noStrike" kern="1200" cap="none" spc="0" baseline="0" dirty="0">
              <a:solidFill>
                <a:srgbClr val="000000"/>
              </a:solidFill>
              <a:uFillTx/>
              <a:latin typeface="Trebuchet MS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10948DC-0162-4CEF-BD78-50831B6A2127}"/>
              </a:ext>
            </a:extLst>
          </p:cNvPr>
          <p:cNvSpPr/>
          <p:nvPr/>
        </p:nvSpPr>
        <p:spPr>
          <a:xfrm>
            <a:off x="3907859" y="3818168"/>
            <a:ext cx="4392484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000000"/>
                </a:solidFill>
                <a:effectLst>
                  <a:outerShdw dist="38996" dir="5459597">
                    <a:srgbClr val="000000"/>
                  </a:outerShdw>
                </a:effectLst>
                <a:uFillTx/>
                <a:latin typeface="Calibri" pitchFamily="34"/>
              </a:rPr>
              <a:t>II.	Les </a:t>
            </a:r>
            <a:r>
              <a:rPr lang="fr-FR" sz="2800" b="1" i="0" u="none" strike="noStrike" kern="0" cap="none" spc="0" baseline="0" dirty="0">
                <a:solidFill>
                  <a:srgbClr val="000000"/>
                </a:solidFill>
                <a:effectLst>
                  <a:outerShdw dist="38996" dir="5459597">
                    <a:srgbClr val="000000"/>
                  </a:outerShdw>
                </a:effectLst>
                <a:uFillTx/>
                <a:latin typeface="Calibri" pitchFamily="34"/>
              </a:rPr>
              <a:t>missions</a:t>
            </a:r>
            <a:endParaRPr lang="fr-FR" sz="2800" b="1" i="0" u="none" strike="noStrike" kern="1200" cap="none" spc="0" baseline="0" dirty="0">
              <a:solidFill>
                <a:srgbClr val="000000"/>
              </a:solidFill>
              <a:effectLst>
                <a:outerShdw dist="38996" dir="5459597">
                  <a:srgbClr val="000000"/>
                </a:outerShdw>
              </a:effectLst>
              <a:uFillTx/>
              <a:latin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935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39D1B3-D619-4C14-B0E5-81CF8233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3</a:t>
            </a:fld>
            <a:endParaRPr 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6B623A-0EB4-41E8-8E98-1FB2A86A27F7}"/>
              </a:ext>
            </a:extLst>
          </p:cNvPr>
          <p:cNvSpPr/>
          <p:nvPr/>
        </p:nvSpPr>
        <p:spPr>
          <a:xfrm>
            <a:off x="0" y="0"/>
            <a:ext cx="12192000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Présentation du </a:t>
            </a:r>
            <a:r>
              <a:rPr lang="fr-FR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projet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13" name="ZoneTexte 2">
            <a:extLst>
              <a:ext uri="{FF2B5EF4-FFF2-40B4-BE49-F238E27FC236}">
                <a16:creationId xmlns:a16="http://schemas.microsoft.com/office/drawing/2014/main" id="{C3B95786-0D28-4D9F-8158-89935C87F964}"/>
              </a:ext>
            </a:extLst>
          </p:cNvPr>
          <p:cNvSpPr txBox="1"/>
          <p:nvPr/>
        </p:nvSpPr>
        <p:spPr>
          <a:xfrm>
            <a:off x="3742267" y="3069759"/>
            <a:ext cx="5650705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	Utilité publique</a:t>
            </a:r>
          </a:p>
        </p:txBody>
      </p:sp>
      <p:sp>
        <p:nvSpPr>
          <p:cNvPr id="15" name="ZoneTexte 5">
            <a:extLst>
              <a:ext uri="{FF2B5EF4-FFF2-40B4-BE49-F238E27FC236}">
                <a16:creationId xmlns:a16="http://schemas.microsoft.com/office/drawing/2014/main" id="{83E74464-7C36-473C-A6A9-00FC8CF2986D}"/>
              </a:ext>
            </a:extLst>
          </p:cNvPr>
          <p:cNvSpPr txBox="1"/>
          <p:nvPr/>
        </p:nvSpPr>
        <p:spPr>
          <a:xfrm>
            <a:off x="3742266" y="3463121"/>
            <a:ext cx="5650705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	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Interaction et </a:t>
            </a:r>
            <a:r>
              <a:rPr lang="fr-FR" sz="2000" kern="0" dirty="0">
                <a:solidFill>
                  <a:srgbClr val="000000"/>
                </a:solidFill>
                <a:latin typeface="Calibri"/>
              </a:rPr>
              <a:t>é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volution possible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1B8B11-6ED0-4C01-BDC1-4D5967D5FCD3}"/>
              </a:ext>
            </a:extLst>
          </p:cNvPr>
          <p:cNvSpPr txBox="1"/>
          <p:nvPr/>
        </p:nvSpPr>
        <p:spPr>
          <a:xfrm>
            <a:off x="0" y="2568668"/>
            <a:ext cx="12192000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		</a:t>
            </a:r>
            <a:r>
              <a:rPr lang="fr-FR" sz="24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Pourquoi avoir choisi ce projet ? </a:t>
            </a: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A5FAC34D-668E-4CA5-91C2-A005DFD81E0B}"/>
              </a:ext>
            </a:extLst>
          </p:cNvPr>
          <p:cNvSpPr txBox="1"/>
          <p:nvPr/>
        </p:nvSpPr>
        <p:spPr>
          <a:xfrm>
            <a:off x="3742265" y="3863235"/>
            <a:ext cx="5650705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	Polyvalence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BA9546-610C-416A-9226-2C8898F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1" y="4084893"/>
            <a:ext cx="4148139" cy="2266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63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39D1B3-D619-4C14-B0E5-81CF8233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4</a:t>
            </a:fld>
            <a:endParaRPr 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6B623A-0EB4-41E8-8E98-1FB2A86A27F7}"/>
              </a:ext>
            </a:extLst>
          </p:cNvPr>
          <p:cNvSpPr/>
          <p:nvPr/>
        </p:nvSpPr>
        <p:spPr>
          <a:xfrm>
            <a:off x="0" y="0"/>
            <a:ext cx="12192000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Présentation du </a:t>
            </a:r>
            <a:r>
              <a:rPr lang="fr-FR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projet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5A529152-D8F4-4151-A2EA-042F902E484D}"/>
              </a:ext>
            </a:extLst>
          </p:cNvPr>
          <p:cNvSpPr txBox="1"/>
          <p:nvPr/>
        </p:nvSpPr>
        <p:spPr>
          <a:xfrm>
            <a:off x="3393152" y="3018389"/>
            <a:ext cx="5801785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	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Un complément de formation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D63F6708-59F8-46BA-AB04-6917E19D5DB1}"/>
              </a:ext>
            </a:extLst>
          </p:cNvPr>
          <p:cNvSpPr txBox="1"/>
          <p:nvPr/>
        </p:nvSpPr>
        <p:spPr>
          <a:xfrm>
            <a:off x="3393152" y="3418503"/>
            <a:ext cx="6480718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Un esprit d’équipe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6AFBC5-CF9F-454B-9E73-7E11E31CE492}"/>
              </a:ext>
            </a:extLst>
          </p:cNvPr>
          <p:cNvSpPr txBox="1"/>
          <p:nvPr/>
        </p:nvSpPr>
        <p:spPr>
          <a:xfrm>
            <a:off x="1554480" y="2517298"/>
            <a:ext cx="9543288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2400" b="1" dirty="0">
                <a:solidFill>
                  <a:srgbClr val="000000"/>
                </a:solidFill>
                <a:latin typeface="Calibri"/>
              </a:rPr>
              <a:t>No</a:t>
            </a:r>
            <a:r>
              <a:rPr lang="fr-FR" sz="24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 attentes </a:t>
            </a:r>
            <a:r>
              <a:rPr lang="fr-FR" sz="24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à propos du</a:t>
            </a:r>
            <a:r>
              <a:rPr lang="fr-FR" sz="24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projet </a:t>
            </a:r>
            <a:r>
              <a:rPr lang="fr-FR" sz="24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:</a:t>
            </a:r>
            <a:endParaRPr lang="fr-FR" sz="24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6409F4A-58CB-4552-B1F2-0FF8807E9A97}"/>
              </a:ext>
            </a:extLst>
          </p:cNvPr>
          <p:cNvSpPr txBox="1"/>
          <p:nvPr/>
        </p:nvSpPr>
        <p:spPr>
          <a:xfrm>
            <a:off x="3393152" y="3818617"/>
            <a:ext cx="6467844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Un développement actif 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79C0C83A-7D7C-48A4-BA76-4B3ABDF5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76" y="4664574"/>
            <a:ext cx="2880323" cy="215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06A730C-2081-4459-B592-C5471FCC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27" y="486736"/>
            <a:ext cx="3195087" cy="1972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34D0382-61C3-4565-B083-2BA87BAAA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927" y="4664574"/>
            <a:ext cx="4314916" cy="2157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84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C1AF7-324F-480B-80DE-8A54D31A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5</a:t>
            </a:fld>
            <a:endParaRPr lang="fr-FR"/>
          </a:p>
        </p:txBody>
      </p:sp>
      <p:sp>
        <p:nvSpPr>
          <p:cNvPr id="6" name="ZoneTexte 2">
            <a:extLst>
              <a:ext uri="{FF2B5EF4-FFF2-40B4-BE49-F238E27FC236}">
                <a16:creationId xmlns:a16="http://schemas.microsoft.com/office/drawing/2014/main" id="{4FA2CC04-0CE2-4631-BEF0-168B904D8BF1}"/>
              </a:ext>
            </a:extLst>
          </p:cNvPr>
          <p:cNvSpPr txBox="1"/>
          <p:nvPr/>
        </p:nvSpPr>
        <p:spPr>
          <a:xfrm>
            <a:off x="2963333" y="3069759"/>
            <a:ext cx="6174801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	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Étude de l’open data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ZoneTexte 5">
            <a:extLst>
              <a:ext uri="{FF2B5EF4-FFF2-40B4-BE49-F238E27FC236}">
                <a16:creationId xmlns:a16="http://schemas.microsoft.com/office/drawing/2014/main" id="{7570ACCF-16D5-4C3D-ADF1-262545159E72}"/>
              </a:ext>
            </a:extLst>
          </p:cNvPr>
          <p:cNvSpPr txBox="1"/>
          <p:nvPr/>
        </p:nvSpPr>
        <p:spPr>
          <a:xfrm>
            <a:off x="2963333" y="3469873"/>
            <a:ext cx="617480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Choix des outils de développements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CE1C58-7686-4A7B-A960-8BCBBEE4BF51}"/>
              </a:ext>
            </a:extLst>
          </p:cNvPr>
          <p:cNvSpPr txBox="1"/>
          <p:nvPr/>
        </p:nvSpPr>
        <p:spPr>
          <a:xfrm>
            <a:off x="1058238" y="2568668"/>
            <a:ext cx="11133762" cy="4616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24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Les différentes étapes du projet  </a:t>
            </a:r>
            <a:r>
              <a:rPr lang="fr-FR" sz="24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:</a:t>
            </a:r>
            <a:endParaRPr lang="fr-FR" sz="24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DA0F1638-D0F9-4508-BFDC-2104D9EB6890}"/>
              </a:ext>
            </a:extLst>
          </p:cNvPr>
          <p:cNvSpPr/>
          <p:nvPr/>
        </p:nvSpPr>
        <p:spPr>
          <a:xfrm>
            <a:off x="0" y="0"/>
            <a:ext cx="12192000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Présentation du projet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010727C-F691-4E37-8828-822C416A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1" y="3869983"/>
            <a:ext cx="2152463" cy="268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8CE0DB-F46C-48DB-B0C8-49855A25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134" y="3909417"/>
            <a:ext cx="2407300" cy="25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147D1A-112C-41FA-B8BA-346C2BA59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972" y="540954"/>
            <a:ext cx="2513667" cy="207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5E2492B-C88A-4AAA-960C-8EAB9069F444}"/>
              </a:ext>
            </a:extLst>
          </p:cNvPr>
          <p:cNvSpPr txBox="1"/>
          <p:nvPr/>
        </p:nvSpPr>
        <p:spPr>
          <a:xfrm>
            <a:off x="2963332" y="3869987"/>
            <a:ext cx="6174801" cy="4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Réalisation du </a:t>
            </a:r>
            <a:r>
              <a:rPr lang="fr-FR" sz="2000" kern="0" dirty="0" err="1">
                <a:solidFill>
                  <a:srgbClr val="000000"/>
                </a:solidFill>
                <a:latin typeface="Calibri"/>
              </a:rPr>
              <a:t>B</a:t>
            </a:r>
            <a:r>
              <a:rPr lang="fr-FR" sz="20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ack-end</a:t>
            </a:r>
            <a:r>
              <a:rPr lang="fr-FR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&amp; </a:t>
            </a:r>
            <a:r>
              <a:rPr lang="fr-FR" sz="2000" kern="0" dirty="0" err="1">
                <a:solidFill>
                  <a:srgbClr val="000000"/>
                </a:solidFill>
                <a:latin typeface="Calibri"/>
              </a:rPr>
              <a:t>Front-end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32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85399F-0881-412B-9A6D-C9F3D121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071AB33-3368-4A8E-A037-E9A214F77B76}"/>
              </a:ext>
            </a:extLst>
          </p:cNvPr>
          <p:cNvSpPr/>
          <p:nvPr/>
        </p:nvSpPr>
        <p:spPr>
          <a:xfrm>
            <a:off x="0" y="0"/>
            <a:ext cx="12192000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Présentation du projet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C0BD8BB3-F589-4D83-84BB-AFBD73D5B3F4}"/>
              </a:ext>
            </a:extLst>
          </p:cNvPr>
          <p:cNvSpPr txBox="1"/>
          <p:nvPr/>
        </p:nvSpPr>
        <p:spPr>
          <a:xfrm>
            <a:off x="4176919" y="1278496"/>
            <a:ext cx="3528395" cy="738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24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Problématique :</a:t>
            </a:r>
          </a:p>
        </p:txBody>
      </p:sp>
      <p:sp>
        <p:nvSpPr>
          <p:cNvPr id="12" name="Flèche courbée vers le haut 5">
            <a:extLst>
              <a:ext uri="{FF2B5EF4-FFF2-40B4-BE49-F238E27FC236}">
                <a16:creationId xmlns:a16="http://schemas.microsoft.com/office/drawing/2014/main" id="{B43E71E4-17CB-4E83-90A5-F74EF346A6A4}"/>
              </a:ext>
            </a:extLst>
          </p:cNvPr>
          <p:cNvSpPr/>
          <p:nvPr/>
        </p:nvSpPr>
        <p:spPr>
          <a:xfrm>
            <a:off x="4176919" y="5580034"/>
            <a:ext cx="3528395" cy="1008107"/>
          </a:xfrm>
          <a:custGeom>
            <a:avLst>
              <a:gd name="f12" fmla="val 25000"/>
              <a:gd name="f13" fmla="val 50000"/>
              <a:gd name="f14" fmla="val 25000"/>
            </a:avLst>
            <a:gdLst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25000"/>
              <a:gd name="f13" fmla="val 50000"/>
              <a:gd name="f14" fmla="val 25000"/>
              <a:gd name="f15" fmla="+- 0 0 -360"/>
              <a:gd name="f16" fmla="+- 0 0 -180"/>
              <a:gd name="f17" fmla="+- 0 0 -90"/>
              <a:gd name="f18" fmla="abs f6"/>
              <a:gd name="f19" fmla="abs f7"/>
              <a:gd name="f20" fmla="abs f8"/>
              <a:gd name="f21" fmla="val f9"/>
              <a:gd name="f22" fmla="val f13"/>
              <a:gd name="f23" fmla="val f12"/>
              <a:gd name="f24" fmla="*/ f15 f3 1"/>
              <a:gd name="f25" fmla="*/ f16 f3 1"/>
              <a:gd name="f26" fmla="*/ f17 f3 1"/>
              <a:gd name="f27" fmla="?: f18 f6 1"/>
              <a:gd name="f28" fmla="?: f19 f7 1"/>
              <a:gd name="f29" fmla="?: f20 f8 1"/>
              <a:gd name="f30" fmla="*/ f24 1 f5"/>
              <a:gd name="f31" fmla="*/ f25 1 f5"/>
              <a:gd name="f32" fmla="*/ f26 1 f5"/>
              <a:gd name="f33" fmla="*/ f27 1 21600"/>
              <a:gd name="f34" fmla="*/ f28 1 21600"/>
              <a:gd name="f35" fmla="*/ 21600 f27 1"/>
              <a:gd name="f36" fmla="*/ 21600 f28 1"/>
              <a:gd name="f37" fmla="+- f30 0 f4"/>
              <a:gd name="f38" fmla="+- f31 0 f4"/>
              <a:gd name="f39" fmla="+- f32 0 f4"/>
              <a:gd name="f40" fmla="min f34 f33"/>
              <a:gd name="f41" fmla="*/ f35 1 f29"/>
              <a:gd name="f42" fmla="*/ f36 1 f29"/>
              <a:gd name="f43" fmla="val f41"/>
              <a:gd name="f44" fmla="val f42"/>
              <a:gd name="f45" fmla="*/ f21 f40 1"/>
              <a:gd name="f46" fmla="+- f44 0 f21"/>
              <a:gd name="f47" fmla="+- f43 0 f21"/>
              <a:gd name="f48" fmla="*/ f43 f40 1"/>
              <a:gd name="f49" fmla="*/ f44 f40 1"/>
              <a:gd name="f50" fmla="*/ f47 1 2"/>
              <a:gd name="f51" fmla="min f47 f46"/>
              <a:gd name="f52" fmla="*/ f46 f46 1"/>
              <a:gd name="f53" fmla="*/ f46 f40 1"/>
              <a:gd name="f54" fmla="*/ f51 f23 1"/>
              <a:gd name="f55" fmla="*/ f51 f22 1"/>
              <a:gd name="f56" fmla="*/ f51 f14 1"/>
              <a:gd name="f57" fmla="*/ f54 1 100000"/>
              <a:gd name="f58" fmla="*/ f55 1 100000"/>
              <a:gd name="f59" fmla="*/ f56 1 100000"/>
              <a:gd name="f60" fmla="+- f57 f58 0"/>
              <a:gd name="f61" fmla="*/ f57 f57 1"/>
              <a:gd name="f62" fmla="*/ f59 f59 1"/>
              <a:gd name="f63" fmla="+- f58 0 f57"/>
              <a:gd name="f64" fmla="*/ f58 1 2"/>
              <a:gd name="f65" fmla="+- f21 f59 0"/>
              <a:gd name="f66" fmla="+- 0 0 f59"/>
              <a:gd name="f67" fmla="*/ f57 1 2"/>
              <a:gd name="f68" fmla="*/ f57 f40 1"/>
              <a:gd name="f69" fmla="*/ f60 1 4"/>
              <a:gd name="f70" fmla="+- f52 0 f62"/>
              <a:gd name="f71" fmla="*/ f63 1 2"/>
              <a:gd name="f72" fmla="+- f43 0 f64"/>
              <a:gd name="f73" fmla="+- 0 0 f66"/>
              <a:gd name="f74" fmla="+- 0 0 f67"/>
              <a:gd name="f75" fmla="*/ f65 f40 1"/>
              <a:gd name="f76" fmla="*/ f67 f40 1"/>
              <a:gd name="f77" fmla="+- f50 0 f69"/>
              <a:gd name="f78" fmla="sqrt f70"/>
              <a:gd name="f79" fmla="+- 0 0 f74"/>
              <a:gd name="f80" fmla="*/ f72 f40 1"/>
              <a:gd name="f81" fmla="*/ f77 2 1"/>
              <a:gd name="f82" fmla="+- f77 f57 0"/>
              <a:gd name="f83" fmla="*/ f78 f77 1"/>
              <a:gd name="f84" fmla="*/ f77 f40 1"/>
              <a:gd name="f85" fmla="*/ f81 f81 1"/>
              <a:gd name="f86" fmla="*/ f83 1 f46"/>
              <a:gd name="f87" fmla="+- f77 f82 0"/>
              <a:gd name="f88" fmla="+- f85 0 f61"/>
              <a:gd name="f89" fmla="+- f77 f86 0"/>
              <a:gd name="f90" fmla="+- f82 f86 0"/>
              <a:gd name="f91" fmla="+- 0 0 f86"/>
              <a:gd name="f92" fmla="*/ f87 1 2"/>
              <a:gd name="f93" fmla="sqrt f88"/>
              <a:gd name="f94" fmla="+- f89 0 f71"/>
              <a:gd name="f95" fmla="+- f90 f71 0"/>
              <a:gd name="f96" fmla="+- 0 0 f91"/>
              <a:gd name="f97" fmla="*/ f90 f40 1"/>
              <a:gd name="f98" fmla="*/ f92 f40 1"/>
              <a:gd name="f99" fmla="*/ f93 f46 1"/>
              <a:gd name="f100" fmla="at2 f73 f96"/>
              <a:gd name="f101" fmla="*/ f95 f40 1"/>
              <a:gd name="f102" fmla="*/ f94 f40 1"/>
              <a:gd name="f103" fmla="*/ f99 1 f81"/>
              <a:gd name="f104" fmla="+- f100 f4 0"/>
              <a:gd name="f105" fmla="*/ f104 f10 1"/>
              <a:gd name="f106" fmla="+- f21 f103 0"/>
              <a:gd name="f107" fmla="+- 0 0 f103"/>
              <a:gd name="f108" fmla="*/ f105 1 f3"/>
              <a:gd name="f109" fmla="+- 0 0 f107"/>
              <a:gd name="f110" fmla="*/ f106 f40 1"/>
              <a:gd name="f111" fmla="+- 0 0 f108"/>
              <a:gd name="f112" fmla="at2 f109 f79"/>
              <a:gd name="f113" fmla="val f111"/>
              <a:gd name="f114" fmla="+- f112 f4 0"/>
              <a:gd name="f115" fmla="+- 0 0 f113"/>
              <a:gd name="f116" fmla="*/ f114 f10 1"/>
              <a:gd name="f117" fmla="*/ f115 f3 1"/>
              <a:gd name="f118" fmla="*/ f116 1 f3"/>
              <a:gd name="f119" fmla="*/ f117 1 f10"/>
              <a:gd name="f120" fmla="+- 0 0 f118"/>
              <a:gd name="f121" fmla="+- f119 0 f4"/>
              <a:gd name="f122" fmla="val f120"/>
              <a:gd name="f123" fmla="+- 0 0 f122"/>
              <a:gd name="f124" fmla="+- f4 0 f121"/>
              <a:gd name="f125" fmla="*/ f123 f3 1"/>
              <a:gd name="f126" fmla="*/ f125 1 f10"/>
              <a:gd name="f127" fmla="+- f126 0 f4"/>
              <a:gd name="f128" fmla="+- f127 0 f121"/>
              <a:gd name="f129" fmla="+- f121 f127 0"/>
              <a:gd name="f130" fmla="+- f4 0 f12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80" y="f45"/>
              </a:cxn>
              <a:cxn ang="f37">
                <a:pos x="f102" y="f75"/>
              </a:cxn>
              <a:cxn ang="f37">
                <a:pos x="f76" y="f45"/>
              </a:cxn>
              <a:cxn ang="f38">
                <a:pos x="f98" y="f49"/>
              </a:cxn>
              <a:cxn ang="f39">
                <a:pos x="f101" y="f75"/>
              </a:cxn>
            </a:cxnLst>
            <a:rect l="f45" t="f45" r="f48" b="f49"/>
            <a:pathLst>
              <a:path stroke="0">
                <a:moveTo>
                  <a:pt x="f80" y="f45"/>
                </a:moveTo>
                <a:lnTo>
                  <a:pt x="f101" y="f75"/>
                </a:lnTo>
                <a:lnTo>
                  <a:pt x="f97" y="f75"/>
                </a:lnTo>
                <a:arcTo wR="f84" hR="f53" stAng="f124" swAng="f129"/>
                <a:arcTo wR="f84" hR="f53" stAng="f130" swAng="f128"/>
                <a:lnTo>
                  <a:pt x="f102" y="f75"/>
                </a:lnTo>
                <a:close/>
              </a:path>
              <a:path stroke="0">
                <a:moveTo>
                  <a:pt x="f84" y="f49"/>
                </a:moveTo>
                <a:arcTo wR="f84" hR="f53" stAng="f4" swAng="f4"/>
                <a:lnTo>
                  <a:pt x="f68" y="f45"/>
                </a:lnTo>
                <a:arcTo wR="f84" hR="f53" stAng="f3" swAng="f11"/>
                <a:close/>
              </a:path>
              <a:path fill="none">
                <a:moveTo>
                  <a:pt x="f98" y="f110"/>
                </a:moveTo>
                <a:arcTo wR="f84" hR="f53" stAng="f130" swAng="f128"/>
                <a:lnTo>
                  <a:pt x="f102" y="f75"/>
                </a:lnTo>
                <a:lnTo>
                  <a:pt x="f80" y="f45"/>
                </a:lnTo>
                <a:lnTo>
                  <a:pt x="f101" y="f75"/>
                </a:lnTo>
                <a:lnTo>
                  <a:pt x="f97" y="f75"/>
                </a:lnTo>
                <a:arcTo wR="f84" hR="f53" stAng="f124" swAng="f121"/>
                <a:lnTo>
                  <a:pt x="f84" y="f49"/>
                </a:lnTo>
                <a:arcTo wR="f84" hR="f53" stAng="f4" swAng="f4"/>
                <a:lnTo>
                  <a:pt x="f68" y="f45"/>
                </a:lnTo>
                <a:arcTo wR="f84" hR="f53" stAng="f3" swAng="f11"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95BE4E4-BD83-4A07-965C-B9CC7D55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51" y="2760770"/>
            <a:ext cx="4248476" cy="27416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8C4911E-6022-4A12-ABC3-F5A01A2A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275" y="2702847"/>
            <a:ext cx="4248474" cy="27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2F52C1-C7DC-468E-905C-8C6BAD3C9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DD017F-8524-489F-ABE2-0F4F404E8072}"/>
              </a:ext>
            </a:extLst>
          </p:cNvPr>
          <p:cNvSpPr/>
          <p:nvPr/>
        </p:nvSpPr>
        <p:spPr>
          <a:xfrm>
            <a:off x="0" y="2844225"/>
            <a:ext cx="12192000" cy="5847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II.	</a:t>
            </a:r>
            <a:r>
              <a:rPr lang="fr-FR" sz="32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 Les missions</a:t>
            </a:r>
            <a:endParaRPr lang="fr-FR" sz="32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721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442C9E-EF9D-4B8E-AC9D-AEE27C33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8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FBD99C-AB50-4C95-B761-767A883E9C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24" y="1427665"/>
            <a:ext cx="6221942" cy="40026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A0128-0488-48BB-BB4D-D03FC2D35994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5C4078-1A28-4DCC-BD06-BB822A65EE84}"/>
              </a:ext>
            </a:extLst>
          </p:cNvPr>
          <p:cNvSpPr txBox="1"/>
          <p:nvPr/>
        </p:nvSpPr>
        <p:spPr>
          <a:xfrm>
            <a:off x="2985024" y="5524010"/>
            <a:ext cx="6221942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Kanban</a:t>
            </a:r>
          </a:p>
        </p:txBody>
      </p:sp>
    </p:spTree>
    <p:extLst>
      <p:ext uri="{BB962C8B-B14F-4D97-AF65-F5344CB8AC3E}">
        <p14:creationId xmlns:p14="http://schemas.microsoft.com/office/powerpoint/2010/main" val="213114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CA241-C55C-4F65-900D-C566D767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F72D7-1391-445C-A785-BF973BFFE4AA}" type="slidenum">
              <a:rPr lang="fr-FR" smtClean="0"/>
              <a:t>9</a:t>
            </a:fld>
            <a:endParaRPr 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04FA26A-B70B-410E-AD4E-9ECA346D9A0A}"/>
              </a:ext>
            </a:extLst>
          </p:cNvPr>
          <p:cNvSpPr/>
          <p:nvPr/>
        </p:nvSpPr>
        <p:spPr>
          <a:xfrm>
            <a:off x="-9" y="-1956"/>
            <a:ext cx="12192009" cy="52321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/>
              </a:rPr>
              <a:t>L</a:t>
            </a:r>
            <a:r>
              <a:rPr lang="fr-FR" sz="2800" b="1" i="0" u="none" strike="noStrike" kern="0" baseline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FillTx/>
                <a:latin typeface="Calibri" pitchFamily="34"/>
              </a:rPr>
              <a:t>es missions</a:t>
            </a:r>
            <a:endParaRPr lang="fr-FR" sz="2800" b="1" i="0" u="none" strike="noStrike" kern="1200" baseline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FillTx/>
              <a:latin typeface="Calibri" pitchFamily="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64EFD6-8A09-41DE-9FA2-1DA46810D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-9" y="1766435"/>
            <a:ext cx="4426711" cy="31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D16CB0-6709-4FDF-8781-114D61E2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/>
          <a:stretch/>
        </p:blipFill>
        <p:spPr bwMode="auto">
          <a:xfrm>
            <a:off x="4426702" y="1766432"/>
            <a:ext cx="7765297" cy="31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B4AAF5-5FF3-47B7-BA05-DE634ACAE8EF}"/>
              </a:ext>
            </a:extLst>
          </p:cNvPr>
          <p:cNvSpPr txBox="1"/>
          <p:nvPr/>
        </p:nvSpPr>
        <p:spPr>
          <a:xfrm>
            <a:off x="-9" y="5111691"/>
            <a:ext cx="1219199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3671512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703</Words>
  <Application>Microsoft Office PowerPoint</Application>
  <PresentationFormat>Grand écran</PresentationFormat>
  <Paragraphs>97</Paragraphs>
  <Slides>17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Trebuchet MS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duponchelle</dc:creator>
  <cp:lastModifiedBy>stéphane duponchelle</cp:lastModifiedBy>
  <cp:revision>30</cp:revision>
  <dcterms:created xsi:type="dcterms:W3CDTF">2020-09-16T13:59:17Z</dcterms:created>
  <dcterms:modified xsi:type="dcterms:W3CDTF">2020-09-21T07:15:51Z</dcterms:modified>
</cp:coreProperties>
</file>